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0" r:id="rId3"/>
    <p:sldId id="295" r:id="rId4"/>
    <p:sldId id="257" r:id="rId5"/>
    <p:sldId id="281" r:id="rId6"/>
    <p:sldId id="258" r:id="rId7"/>
    <p:sldId id="296" r:id="rId8"/>
    <p:sldId id="297" r:id="rId9"/>
    <p:sldId id="301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98" r:id="rId27"/>
    <p:sldId id="299" r:id="rId28"/>
    <p:sldId id="300" r:id="rId29"/>
    <p:sldId id="277" r:id="rId30"/>
    <p:sldId id="278" r:id="rId31"/>
    <p:sldId id="302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5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06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Describe in one sentence the goal of the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case study we read for today's class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3600" dirty="0">
              <a:latin typeface="Roboto" panose="02000000000000000000" pitchFamily="2" charset="0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-US" sz="3600" dirty="0" err="1">
                <a:latin typeface="Roboto" panose="02000000000000000000" pitchFamily="2" charset="0"/>
              </a:rPr>
              <a:t>slido.com</a:t>
            </a:r>
            <a:r>
              <a:rPr lang="en-US" sz="3600" dirty="0">
                <a:latin typeface="Roboto" panose="02000000000000000000" pitchFamily="2" charset="0"/>
              </a:rPr>
              <a:t> #1341886</a:t>
            </a:r>
            <a:endParaRPr sz="2400" dirty="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</a:rPr>
              <a:t>Case Study: Discussion Question</a:t>
            </a:r>
            <a:endParaRPr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Early Warning Systems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Compliance/Inspections/Audits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Routing (Physical or Virtual)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Scheduling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Evaluation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Hypothesis Generation</a:t>
            </a: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http://bit.ly/dataprojectscoping</a:t>
            </a:r>
            <a:endParaRPr sz="3600" dirty="0">
              <a:solidFill>
                <a:srgbClr val="C00000"/>
              </a:solidFill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8998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142680"/>
            <a:ext cx="11360700" cy="763500"/>
          </a:xfrm>
        </p:spPr>
        <p:txBody>
          <a:bodyPr/>
          <a:lstStyle/>
          <a:p>
            <a:r>
              <a:rPr lang="en-US" strike="sngStrike" dirty="0"/>
              <a:t>The goal of this project is to build a dashboard/model/map/…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should never be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822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1577</Words>
  <Application>Microsoft Macintosh PowerPoint</Application>
  <PresentationFormat>Widescreen</PresentationFormat>
  <Paragraphs>271</Paragraphs>
  <Slides>31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Roboto</vt:lpstr>
      <vt:lpstr>Simple Light</vt:lpstr>
      <vt:lpstr>PowerPoint Presentation</vt:lpstr>
      <vt:lpstr>Reminders </vt:lpstr>
      <vt:lpstr>PowerPoint Presentation</vt:lpstr>
      <vt:lpstr>Why Scoping is Critical</vt:lpstr>
      <vt:lpstr>The goal of this project is to build a dashboard/model/map/…</vt:lpstr>
      <vt:lpstr>Before Scoping: Initial Screening Criteria</vt:lpstr>
      <vt:lpstr>Scoping is an iterative and ongoing process</vt:lpstr>
      <vt:lpstr>Actionable and Goal-Driven Project Scope</vt:lpstr>
      <vt:lpstr>Case Study</vt:lpstr>
      <vt:lpstr>Case Study: Discussion Question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16</cp:revision>
  <dcterms:created xsi:type="dcterms:W3CDTF">2020-01-14T19:43:43Z</dcterms:created>
  <dcterms:modified xsi:type="dcterms:W3CDTF">2022-09-01T17:37:17Z</dcterms:modified>
</cp:coreProperties>
</file>